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9" r:id="rId3"/>
    <p:sldId id="257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397600"/>
            <a:ext cx="9799200" cy="11052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5040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04000"/>
            <a:ext cx="5342400" cy="4140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04000"/>
            <a:ext cx="5342400" cy="4140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.xml"/><Relationship Id="rId4" Type="http://schemas.openxmlformats.org/officeDocument/2006/relationships/image" Target="../media/image2.jpeg"/><Relationship Id="rId3" Type="http://schemas.openxmlformats.org/officeDocument/2006/relationships/image" Target="../media/image1.jpeg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1.xml"/><Relationship Id="rId3" Type="http://schemas.openxmlformats.org/officeDocument/2006/relationships/image" Target="../media/image3.jpeg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4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7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0.set a range for movement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bending: 9, 8.5, 8,... cm</a:t>
            </a:r>
            <a:endParaRPr lang="en-US" altLang="zh-CN"/>
          </a:p>
          <a:p>
            <a:r>
              <a:rPr lang="en-US" altLang="zh-CN"/>
              <a:t>twisting: 0, 30, 60, 90,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1.collect sensor data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46a227bd85843342fef87ef0036ef9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445" y="1878330"/>
            <a:ext cx="3430270" cy="4575175"/>
          </a:xfrm>
          <a:prstGeom prst="rect">
            <a:avLst/>
          </a:prstGeom>
        </p:spPr>
      </p:pic>
      <p:pic>
        <p:nvPicPr>
          <p:cNvPr id="5" name="图片 4" descr="757d91a46a76e40209b7368b09098b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70" y="1878330"/>
            <a:ext cx="3430270" cy="45751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2. remove sensor and prepare to scan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5e8a509455fcfcfc80fe9c70db621c8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1360" y="1490345"/>
            <a:ext cx="3568065" cy="47593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3. scan to get the model</a:t>
            </a:r>
            <a:endParaRPr lang="zh-CN" altLang="en-US"/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08330" y="1490345"/>
            <a:ext cx="5209540" cy="4037330"/>
          </a:xfrm>
          <a:prstGeom prst="rect">
            <a:avLst/>
          </a:prstGeom>
        </p:spPr>
      </p:pic>
      <p:pic>
        <p:nvPicPr>
          <p:cNvPr id="7" name="图片 6" descr="de004edfe68c9246c5ab6b8d335a498a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9720" y="1490345"/>
            <a:ext cx="5383530" cy="403733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330" y="608330"/>
            <a:ext cx="4053840" cy="1981835"/>
          </a:xfrm>
        </p:spPr>
        <p:txBody>
          <a:bodyPr/>
          <a:p>
            <a:r>
              <a:rPr lang="en-US" altLang="zh-CN"/>
              <a:t>4. get the model of one frame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892675" y="302260"/>
            <a:ext cx="6294120" cy="2552700"/>
          </a:xfrm>
          <a:prstGeom prst="rect">
            <a:avLst/>
          </a:prstGeom>
        </p:spPr>
      </p:pic>
      <p:pic>
        <p:nvPicPr>
          <p:cNvPr id="5" name="图片 4" descr="截屏2025-08-07 20.09.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090" y="3046730"/>
            <a:ext cx="5165725" cy="322643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WPS 表格</Application>
  <PresentationFormat>宽屏</PresentationFormat>
  <Paragraphs>13</Paragraphs>
  <Slides>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Arial</vt:lpstr>
      <vt:lpstr>宋体</vt:lpstr>
      <vt:lpstr>Wingdings</vt:lpstr>
      <vt:lpstr>Wingdings</vt:lpstr>
      <vt:lpstr>苹方-简</vt:lpstr>
      <vt:lpstr>微软雅黑</vt:lpstr>
      <vt:lpstr>汉仪旗黑</vt:lpstr>
      <vt:lpstr>宋体</vt:lpstr>
      <vt:lpstr>Arial Unicode MS</vt:lpstr>
      <vt:lpstr>汉仪书宋二KW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陈梓浪</cp:lastModifiedBy>
  <cp:revision>164</cp:revision>
  <dcterms:created xsi:type="dcterms:W3CDTF">2025-08-08T03:58:17Z</dcterms:created>
  <dcterms:modified xsi:type="dcterms:W3CDTF">2025-08-08T03:58:17Z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2052-12.1.22218.22218</vt:lpwstr>
  </property>
  <property fmtid="{D5CDD505-2E9C-101B-9397-08002B2CF9AE}" pid="3" name="ICV">
    <vt:lpwstr>FEEA5DFBC2648B857F369568D653B3FC_41</vt:lpwstr>
  </property>
</Properties>
</file>